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73" r:id="rId9"/>
    <p:sldId id="274" r:id="rId10"/>
    <p:sldId id="275" r:id="rId11"/>
    <p:sldId id="272" r:id="rId12"/>
    <p:sldId id="264" r:id="rId13"/>
    <p:sldId id="265" r:id="rId14"/>
    <p:sldId id="266" r:id="rId15"/>
    <p:sldId id="267" r:id="rId16"/>
    <p:sldId id="270" r:id="rId17"/>
    <p:sldId id="271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1" y="1"/>
            <a:ext cx="12191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75192"/>
            <a:ext cx="109728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8A87A34-81AB-432B-8DAE-1953F412C126}" type="datetimeFigureOut">
              <a:rPr lang="en-US" smtClean="0"/>
              <a:pPr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netflix.com/en/node/8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59CA-A118-3CC5-CA04-57FA94328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7200" dirty="0">
                <a:solidFill>
                  <a:schemeClr val="accent4">
                    <a:lumMod val="75000"/>
                  </a:schemeClr>
                </a:solidFill>
                <a:latin typeface="Bahnschrift SemiBold" panose="020B0502040204020203" pitchFamily="34" charset="0"/>
              </a:rPr>
              <a:t>SHOGEKIJO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4872A-AB6D-549A-BC8B-483136A49B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sz="4000" dirty="0">
                <a:solidFill>
                  <a:schemeClr val="accent4">
                    <a:lumMod val="50000"/>
                  </a:schemeClr>
                </a:solidFill>
                <a:latin typeface="+mj-lt"/>
                <a:cs typeface="Arial" pitchFamily="34" charset="0"/>
              </a:rPr>
              <a:t>Only for those who watch anime</a:t>
            </a:r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744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63A9-22A9-A659-B620-B7823FD8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1" y="142657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934DD4-2A9D-BFDC-7784-4BFBF05F1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60" y="1236028"/>
            <a:ext cx="9377439" cy="5274809"/>
          </a:xfrm>
        </p:spPr>
      </p:pic>
    </p:spTree>
    <p:extLst>
      <p:ext uri="{BB962C8B-B14F-4D97-AF65-F5344CB8AC3E}">
        <p14:creationId xmlns:p14="http://schemas.microsoft.com/office/powerpoint/2010/main" val="265980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63A9-22A9-A659-B620-B7823FD8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1" y="142657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HOME PAGE</a:t>
            </a:r>
          </a:p>
        </p:txBody>
      </p:sp>
      <p:pic>
        <p:nvPicPr>
          <p:cNvPr id="6" name="Content Placeholder 5" descr="Screenshot 2023-04-27 1318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292" y="1419063"/>
            <a:ext cx="8950308" cy="5131027"/>
          </a:xfrm>
        </p:spPr>
      </p:pic>
    </p:spTree>
    <p:extLst>
      <p:ext uri="{BB962C8B-B14F-4D97-AF65-F5344CB8AC3E}">
        <p14:creationId xmlns:p14="http://schemas.microsoft.com/office/powerpoint/2010/main" val="377980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D8CD-C9CE-AF01-A249-4D1E0E46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73" y="357262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Popular anime</a:t>
            </a:r>
          </a:p>
        </p:txBody>
      </p:sp>
      <p:pic>
        <p:nvPicPr>
          <p:cNvPr id="6" name="Content Placeholder 5" descr="Screenshot 2023-04-27 13184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015" y="1316426"/>
            <a:ext cx="8838340" cy="4935084"/>
          </a:xfrm>
        </p:spPr>
      </p:pic>
    </p:spTree>
    <p:extLst>
      <p:ext uri="{BB962C8B-B14F-4D97-AF65-F5344CB8AC3E}">
        <p14:creationId xmlns:p14="http://schemas.microsoft.com/office/powerpoint/2010/main" val="188218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9737-4608-E272-6081-CE19AB77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98" y="170649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Berlin Sans FB Demi" panose="020E0802020502020306" pitchFamily="34" charset="0"/>
              </a:rPr>
              <a:t>Trending anime</a:t>
            </a:r>
          </a:p>
        </p:txBody>
      </p:sp>
      <p:pic>
        <p:nvPicPr>
          <p:cNvPr id="6" name="Content Placeholder 5" descr="Screenshot 2023-04-27 13190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61" y="1363079"/>
            <a:ext cx="9032642" cy="5083508"/>
          </a:xfrm>
        </p:spPr>
      </p:pic>
    </p:spTree>
    <p:extLst>
      <p:ext uri="{BB962C8B-B14F-4D97-AF65-F5344CB8AC3E}">
        <p14:creationId xmlns:p14="http://schemas.microsoft.com/office/powerpoint/2010/main" val="424453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F192-1142-FCFB-B3B6-C6DD1634708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Trending anime</a:t>
            </a:r>
            <a:b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</a:b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6" name="Content Placeholder 5" descr="Screenshot 2023-04-27 1320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022" y="1774825"/>
            <a:ext cx="8223956" cy="4625975"/>
          </a:xfrm>
        </p:spPr>
      </p:pic>
    </p:spTree>
    <p:extLst>
      <p:ext uri="{BB962C8B-B14F-4D97-AF65-F5344CB8AC3E}">
        <p14:creationId xmlns:p14="http://schemas.microsoft.com/office/powerpoint/2010/main" val="214149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F32C-C5F5-99A8-E838-3C9D3F5D0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45" y="618518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itchFamily="34" charset="0"/>
              </a:rPr>
              <a:t>Trending shows</a:t>
            </a:r>
          </a:p>
        </p:txBody>
      </p:sp>
      <p:pic>
        <p:nvPicPr>
          <p:cNvPr id="6" name="Content Placeholder 5" descr="Screenshot 2023-04-27 1320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1018" y="1886793"/>
            <a:ext cx="8223956" cy="4625975"/>
          </a:xfrm>
        </p:spPr>
      </p:pic>
    </p:spTree>
    <p:extLst>
      <p:ext uri="{BB962C8B-B14F-4D97-AF65-F5344CB8AC3E}">
        <p14:creationId xmlns:p14="http://schemas.microsoft.com/office/powerpoint/2010/main" val="108477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22842-B9B6-98A6-52BE-810BCAC1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C3900-B730-B029-19C0-5DCC026A5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467" y="1862667"/>
            <a:ext cx="7560733" cy="4275666"/>
          </a:xfrm>
        </p:spPr>
      </p:pic>
    </p:spTree>
    <p:extLst>
      <p:ext uri="{BB962C8B-B14F-4D97-AF65-F5344CB8AC3E}">
        <p14:creationId xmlns:p14="http://schemas.microsoft.com/office/powerpoint/2010/main" val="315040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C899-F36F-5547-84F0-A0444981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5D61-1CB2-A610-07B0-1212A3FA0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chose "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streaming service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 as our project because we wanted to gain experience in developing a Full-Stack website which gives us more insight into the Frontend its UI/UX and its Backend working of databases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the project will be to provide user anime streaming site where he/she can have all anime in  one  go 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Scope is to develop an appealing Frontend with easy to understand of user Interface and a comfortable user experience with working user input like login page, divided section, and user friendly interface so best anime can be watched without any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2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1C2B-4D1B-905E-17F0-32AABFB1F502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OUR 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4476-778A-7A86-1F0A-645769DB18AD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Saloni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Shukla</a:t>
            </a:r>
            <a:r>
              <a:rPr lang="en-US" dirty="0">
                <a:latin typeface="Bahnschrift SemiBold" panose="020B0502040204020203" pitchFamily="34" charset="0"/>
              </a:rPr>
              <a:t>(201500611) </a:t>
            </a:r>
          </a:p>
          <a:p>
            <a:r>
              <a:rPr lang="en-US" dirty="0" err="1">
                <a:latin typeface="Bahnschrift SemiBold" panose="020B0502040204020203" pitchFamily="34" charset="0"/>
              </a:rPr>
              <a:t>Aayush</a:t>
            </a:r>
            <a:r>
              <a:rPr lang="en-US" dirty="0">
                <a:latin typeface="Bahnschrift SemiBold" panose="020B0502040204020203" pitchFamily="34" charset="0"/>
              </a:rPr>
              <a:t> </a:t>
            </a:r>
            <a:r>
              <a:rPr lang="en-US" dirty="0" err="1">
                <a:latin typeface="Bahnschrift SemiBold" panose="020B0502040204020203" pitchFamily="34" charset="0"/>
              </a:rPr>
              <a:t>Garg</a:t>
            </a:r>
            <a:r>
              <a:rPr lang="en-US" dirty="0">
                <a:latin typeface="Bahnschrift SemiBold" panose="020B0502040204020203" pitchFamily="34" charset="0"/>
              </a:rPr>
              <a:t>(201500006)</a:t>
            </a:r>
          </a:p>
          <a:p>
            <a:r>
              <a:rPr lang="en-IN" dirty="0" err="1">
                <a:latin typeface="Bahnschrift SemiBold" panose="020B0502040204020203" pitchFamily="34" charset="0"/>
              </a:rPr>
              <a:t>Ashutosh</a:t>
            </a:r>
            <a:r>
              <a:rPr lang="en-IN" dirty="0">
                <a:latin typeface="Bahnschrift SemiBold" panose="020B0502040204020203" pitchFamily="34" charset="0"/>
              </a:rPr>
              <a:t> </a:t>
            </a:r>
            <a:r>
              <a:rPr lang="en-IN" dirty="0" err="1">
                <a:latin typeface="Bahnschrift SemiBold" panose="020B0502040204020203" pitchFamily="34" charset="0"/>
              </a:rPr>
              <a:t>Sahu</a:t>
            </a:r>
            <a:r>
              <a:rPr lang="en-IN" dirty="0">
                <a:latin typeface="Bahnschrift SemiBold" panose="020B0502040204020203" pitchFamily="34" charset="0"/>
              </a:rPr>
              <a:t>(201500168)</a:t>
            </a:r>
          </a:p>
          <a:p>
            <a:r>
              <a:rPr lang="en-IN" dirty="0" err="1">
                <a:latin typeface="Bahnschrift SemiBold" panose="020B0502040204020203" pitchFamily="34" charset="0"/>
              </a:rPr>
              <a:t>Tanu</a:t>
            </a:r>
            <a:r>
              <a:rPr lang="en-IN" dirty="0">
                <a:latin typeface="Bahnschrift SemiBold" panose="020B0502040204020203" pitchFamily="34" charset="0"/>
              </a:rPr>
              <a:t> </a:t>
            </a:r>
            <a:r>
              <a:rPr lang="en-IN" dirty="0" err="1">
                <a:latin typeface="Bahnschrift SemiBold" panose="020B0502040204020203" pitchFamily="34" charset="0"/>
              </a:rPr>
              <a:t>Gola</a:t>
            </a:r>
            <a:r>
              <a:rPr lang="en-IN" dirty="0">
                <a:latin typeface="Bahnschrift SemiBold" panose="020B0502040204020203" pitchFamily="34" charset="0"/>
              </a:rPr>
              <a:t>(201500740)</a:t>
            </a:r>
          </a:p>
        </p:txBody>
      </p:sp>
    </p:spTree>
    <p:extLst>
      <p:ext uri="{BB962C8B-B14F-4D97-AF65-F5344CB8AC3E}">
        <p14:creationId xmlns:p14="http://schemas.microsoft.com/office/powerpoint/2010/main" val="399254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5F67-99CC-1EDF-3C2F-A1FF2C42A4C9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What is SHOGEKIJO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CFEFA-C15E-66D0-6CF8-27BFE12A967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SHOGEKIJO</a:t>
            </a: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a subscription-based 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2"/>
              </a:rPr>
              <a:t>streaming service</a:t>
            </a:r>
            <a:r>
              <a:rPr 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that allows our members to watch anime on an internet-connected device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 </a:t>
            </a:r>
            <a:endParaRPr lang="en-US" b="0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  <a:p>
            <a:r>
              <a:rPr lang="en-US" sz="2800" dirty="0">
                <a:solidFill>
                  <a:srgbClr val="202122"/>
                </a:solidFill>
                <a:latin typeface="Arial" pitchFamily="34" charset="0"/>
                <a:cs typeface="Arial" pitchFamily="34" charset="0"/>
              </a:rPr>
              <a:t>This site can be used by the anime watchers to watch anime eliminating the need for pay </a:t>
            </a:r>
            <a:r>
              <a:rPr lang="en-US" sz="2800" dirty="0" err="1">
                <a:solidFill>
                  <a:srgbClr val="202122"/>
                </a:solidFill>
                <a:latin typeface="Arial" pitchFamily="34" charset="0"/>
                <a:cs typeface="Arial" pitchFamily="34" charset="0"/>
              </a:rPr>
              <a:t>tv</a:t>
            </a:r>
            <a:r>
              <a:rPr lang="en-US" sz="2800" dirty="0">
                <a:solidFill>
                  <a:srgbClr val="202122"/>
                </a:solidFill>
                <a:latin typeface="Arial" pitchFamily="34" charset="0"/>
                <a:cs typeface="Arial" pitchFamily="34" charset="0"/>
              </a:rPr>
              <a:t> channels and satellite broadcast .in addition , you can watch it on any device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E852-8276-6414-7DF2-2CE09AB65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0819"/>
            <a:ext cx="9905998" cy="166814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Basic Features of SHOGEKIJO</a:t>
            </a:r>
            <a:endParaRPr lang="en-IN" sz="4000" dirty="0">
              <a:solidFill>
                <a:schemeClr val="bg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90179-B67E-084C-A458-6CF67CB7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41514"/>
            <a:ext cx="9905999" cy="460851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 Multiple accounts and profiles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Home to all the fantastic anime movie' and films that SHOGEKIJO produce in-house.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Contains a huge catalogue of anime movie' and films that are produced by external companies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Reasonably priced, no matter which package you decide to sign up to. Able to download some shows so you can watch offline.</a:t>
            </a:r>
          </a:p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Ultra HD facilities and the capability to watch </a:t>
            </a: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content on four screens at the same time.</a:t>
            </a:r>
            <a:endParaRPr lang="en-IN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99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F15C-8863-433D-B049-AEA8C958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 we deliver business value?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B359-839C-9A8F-7F68-AAB78CE0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Our primary motto is to understand the requirement of our client related to anime watching website.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Later we outperform our ways to offer them with technological solution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 while keeping your target audience and market in mind . Let’s get in touch to find out how we can help you in bringing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3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3336-7E13-0E6A-0F87-B72D38D9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Dfd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diagram</a:t>
            </a:r>
            <a:endParaRPr lang="en-IN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 descr="WhatsApp Image 2023-04-27 at 01.04.42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672" y="1774825"/>
            <a:ext cx="5544655" cy="4625975"/>
          </a:xfrm>
        </p:spPr>
      </p:pic>
    </p:spTree>
    <p:extLst>
      <p:ext uri="{BB962C8B-B14F-4D97-AF65-F5344CB8AC3E}">
        <p14:creationId xmlns:p14="http://schemas.microsoft.com/office/powerpoint/2010/main" val="243528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3097-0EBE-2380-A79D-C6DD66BC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Tools and technology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7D187-E05C-8027-72CF-4BF27603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45" y="2193503"/>
            <a:ext cx="11202955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HTML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CSS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PHP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JAVASCRIPT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MYSQL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XAMPP SERVER</a:t>
            </a:r>
          </a:p>
          <a:p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92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63A9-22A9-A659-B620-B7823FD8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1" y="142657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D82E82-20A9-0DC8-75C5-0C8B8627E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732" y="1133975"/>
            <a:ext cx="9363246" cy="5266826"/>
          </a:xfrm>
        </p:spPr>
      </p:pic>
    </p:spTree>
    <p:extLst>
      <p:ext uri="{BB962C8B-B14F-4D97-AF65-F5344CB8AC3E}">
        <p14:creationId xmlns:p14="http://schemas.microsoft.com/office/powerpoint/2010/main" val="436161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63A9-22A9-A659-B620-B7823FD8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1" y="142657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CB095D-C034-ABB2-AEAD-F30F6865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194" y="1227047"/>
            <a:ext cx="9393405" cy="5283790"/>
          </a:xfrm>
        </p:spPr>
      </p:pic>
    </p:spTree>
    <p:extLst>
      <p:ext uri="{BB962C8B-B14F-4D97-AF65-F5344CB8AC3E}">
        <p14:creationId xmlns:p14="http://schemas.microsoft.com/office/powerpoint/2010/main" val="165691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63A9-22A9-A659-B620-B7823FD8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1" y="142657"/>
            <a:ext cx="9905998" cy="147857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812CCC-D8B2-15DE-1A06-A3758DD34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618" y="1280161"/>
            <a:ext cx="9103359" cy="5120640"/>
          </a:xfrm>
        </p:spPr>
      </p:pic>
    </p:spTree>
    <p:extLst>
      <p:ext uri="{BB962C8B-B14F-4D97-AF65-F5344CB8AC3E}">
        <p14:creationId xmlns:p14="http://schemas.microsoft.com/office/powerpoint/2010/main" val="2212460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404</TotalTime>
  <Words>369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</vt:lpstr>
      <vt:lpstr>Arial Black</vt:lpstr>
      <vt:lpstr>Arial Rounded MT Bold</vt:lpstr>
      <vt:lpstr>Bahnschrift SemiBold</vt:lpstr>
      <vt:lpstr>Berlin Sans FB Demi</vt:lpstr>
      <vt:lpstr>Calibri</vt:lpstr>
      <vt:lpstr>Corbel</vt:lpstr>
      <vt:lpstr>Wingdings</vt:lpstr>
      <vt:lpstr>Wingdings 2</vt:lpstr>
      <vt:lpstr>Wingdings 3</vt:lpstr>
      <vt:lpstr>Module</vt:lpstr>
      <vt:lpstr>SHOGEKIJO</vt:lpstr>
      <vt:lpstr>What is SHOGEKIJO</vt:lpstr>
      <vt:lpstr>Basic Features of SHOGEKIJO</vt:lpstr>
      <vt:lpstr>How we deliver business value?</vt:lpstr>
      <vt:lpstr>Dfd diagram</vt:lpstr>
      <vt:lpstr>Tools and technology</vt:lpstr>
      <vt:lpstr>login PAGE</vt:lpstr>
      <vt:lpstr>login PAGE</vt:lpstr>
      <vt:lpstr>login PAGE</vt:lpstr>
      <vt:lpstr>login PAGE</vt:lpstr>
      <vt:lpstr>HOME PAGE</vt:lpstr>
      <vt:lpstr>Popular anime</vt:lpstr>
      <vt:lpstr>Trending anime</vt:lpstr>
      <vt:lpstr>Trending anime  </vt:lpstr>
      <vt:lpstr>Trending shows</vt:lpstr>
      <vt:lpstr>OUR DATABASE</vt:lpstr>
      <vt:lpstr>SUMMARY</vt:lpstr>
      <vt:lpstr>OUR 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Omni shea</dc:title>
  <dc:creator>shrasti sahu</dc:creator>
  <cp:lastModifiedBy>AAYUSH GARG</cp:lastModifiedBy>
  <cp:revision>13</cp:revision>
  <dcterms:created xsi:type="dcterms:W3CDTF">2022-11-22T10:53:30Z</dcterms:created>
  <dcterms:modified xsi:type="dcterms:W3CDTF">2023-04-27T18:14:55Z</dcterms:modified>
</cp:coreProperties>
</file>